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3"/>
    <p:sldMasterId id="2147483690" r:id="rId4"/>
    <p:sldMasterId id="2147483691" r:id="rId5"/>
    <p:sldMasterId id="2147483692" r:id="rId6"/>
    <p:sldMasterId id="2147483693" r:id="rId7"/>
    <p:sldMasterId id="2147483694" r:id="rId8"/>
    <p:sldMasterId id="2147483695" r:id="rId9"/>
    <p:sldMasterId id="2147483696" r:id="rId10"/>
    <p:sldMasterId id="214748369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y="6858000" cx="12192000"/>
  <p:notesSz cx="6858000" cy="9144000"/>
  <p:embeddedFontLst>
    <p:embeddedFont>
      <p:font typeface="Teko"/>
      <p:regular r:id="rId23"/>
      <p:bold r:id="rId24"/>
    </p:embeddedFont>
    <p:embeddedFont>
      <p:font typeface="Cabin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font" Target="fonts/Teko-bold.fntdata"/><Relationship Id="rId23" Type="http://schemas.openxmlformats.org/officeDocument/2006/relationships/font" Target="fonts/Teko-regular.fntdata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font" Target="fonts/Cabin-bold.fntdata"/><Relationship Id="rId25" Type="http://schemas.openxmlformats.org/officeDocument/2006/relationships/font" Target="fonts/Cabin-regular.fntdata"/><Relationship Id="rId28" Type="http://schemas.openxmlformats.org/officeDocument/2006/relationships/font" Target="fonts/Cabin-boldItalic.fntdata"/><Relationship Id="rId27" Type="http://schemas.openxmlformats.org/officeDocument/2006/relationships/font" Target="fonts/Cabin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8" name="Google Shape;3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9" name="Google Shape;369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8" name="Google Shape;3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3" name="Google Shape;4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4" name="Google Shape;4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4" name="Google Shape;4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9" name="Google Shape;4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6" name="Google Shape;4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5" name="Google Shape;4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91414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703478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7437450" y="1981189"/>
            <a:ext cx="5851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2306650" y="-508010"/>
            <a:ext cx="585150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 rot="5400000">
            <a:off x="4512700" y="-1151500"/>
            <a:ext cx="4800600" cy="9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191414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703478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 rot="5400000">
            <a:off x="7437450" y="1981189"/>
            <a:ext cx="5851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 rot="5400000">
            <a:off x="2306650" y="-508010"/>
            <a:ext cx="585150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83" name="Google Shape;183;p25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 rot="5400000">
            <a:off x="4512700" y="-1151500"/>
            <a:ext cx="4800600" cy="9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191414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2" type="body"/>
          </p:nvPr>
        </p:nvSpPr>
        <p:spPr>
          <a:xfrm>
            <a:off x="703478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7" name="Google Shape;197;p27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202" name="Google Shape;202;p28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4" name="Google Shape;214;p30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5" name="Google Shape;215;p30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6" name="Google Shape;216;p30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7" name="Google Shape;217;p30"/>
          <p:cNvSpPr txBox="1"/>
          <p:nvPr>
            <p:ph idx="10" type="dt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8" name="Google Shape;218;p30"/>
          <p:cNvSpPr txBox="1"/>
          <p:nvPr>
            <p:ph idx="11" type="ftr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12" type="sldNum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ctrTitle"/>
          </p:nvPr>
        </p:nvSpPr>
        <p:spPr>
          <a:xfrm>
            <a:off x="913796" y="1122363"/>
            <a:ext cx="1036441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1" type="subTitle"/>
          </p:nvPr>
        </p:nvSpPr>
        <p:spPr>
          <a:xfrm>
            <a:off x="913796" y="3602038"/>
            <a:ext cx="1036441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p3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3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1229244" y="657228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1229244" y="3602040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4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913795" y="2088321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5"/>
          <p:cNvSpPr txBox="1"/>
          <p:nvPr>
            <p:ph idx="2" type="body"/>
          </p:nvPr>
        </p:nvSpPr>
        <p:spPr>
          <a:xfrm>
            <a:off x="6173403" y="2088321"/>
            <a:ext cx="5094155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35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5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913797" y="609602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1220569" y="2088320"/>
            <a:ext cx="480043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4" name="Google Shape;254;p3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6"/>
          <p:cNvSpPr txBox="1"/>
          <p:nvPr>
            <p:ph idx="3" type="body"/>
          </p:nvPr>
        </p:nvSpPr>
        <p:spPr>
          <a:xfrm>
            <a:off x="6478974" y="2088320"/>
            <a:ext cx="47885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6" name="Google Shape;256;p3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36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6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7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7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 rot="5400000">
            <a:off x="7437450" y="1981189"/>
            <a:ext cx="5851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 rot="5400000">
            <a:off x="2306650" y="-508010"/>
            <a:ext cx="585150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8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8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5078065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39"/>
          <p:cNvSpPr txBox="1"/>
          <p:nvPr>
            <p:ph idx="2" type="body"/>
          </p:nvPr>
        </p:nvSpPr>
        <p:spPr>
          <a:xfrm>
            <a:off x="917228" y="2971802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3" name="Google Shape;273;p39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9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9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917229" y="609600"/>
            <a:ext cx="5556804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0"/>
          <p:cNvSpPr/>
          <p:nvPr>
            <p:ph idx="2" type="pic"/>
          </p:nvPr>
        </p:nvSpPr>
        <p:spPr>
          <a:xfrm>
            <a:off x="6999910" y="758881"/>
            <a:ext cx="3955917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9" name="Google Shape;279;p40"/>
          <p:cNvSpPr txBox="1"/>
          <p:nvPr>
            <p:ph idx="1" type="body"/>
          </p:nvPr>
        </p:nvSpPr>
        <p:spPr>
          <a:xfrm>
            <a:off x="913795" y="2971800"/>
            <a:ext cx="5561656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40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0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Panorâmica com Legenda">
  <p:cSld name="Foto Panorâmica com Legenda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913807" y="4289374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1"/>
          <p:cNvSpPr/>
          <p:nvPr>
            <p:ph idx="2" type="pic"/>
          </p:nvPr>
        </p:nvSpPr>
        <p:spPr>
          <a:xfrm>
            <a:off x="913807" y="621323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6" name="Google Shape;286;p41"/>
          <p:cNvSpPr txBox="1"/>
          <p:nvPr>
            <p:ph idx="1" type="body"/>
          </p:nvPr>
        </p:nvSpPr>
        <p:spPr>
          <a:xfrm>
            <a:off x="913795" y="5108728"/>
            <a:ext cx="1036599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7" name="Google Shape;287;p41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1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41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Legenda">
  <p:cSld name="Título e Legenda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913795" y="609602"/>
            <a:ext cx="10353763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913797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42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2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2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ção com Legenda">
  <p:cSld name="Citação com Legenda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3"/>
          <p:cNvSpPr txBox="1"/>
          <p:nvPr>
            <p:ph idx="1" type="body"/>
          </p:nvPr>
        </p:nvSpPr>
        <p:spPr>
          <a:xfrm>
            <a:off x="1720645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9" name="Google Shape;299;p43"/>
          <p:cNvSpPr txBox="1"/>
          <p:nvPr>
            <p:ph idx="2" type="body"/>
          </p:nvPr>
        </p:nvSpPr>
        <p:spPr>
          <a:xfrm>
            <a:off x="913793" y="4204821"/>
            <a:ext cx="10353763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0" name="Google Shape;300;p4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3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04" name="Google Shape;304;p4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rtão de Nome">
  <p:cSld name="Cartão de Nom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913807" y="2126944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913795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8" name="Google Shape;308;p44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4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4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nas">
  <p:cSld name="3 Colunas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/>
          <p:nvPr>
            <p:ph type="title"/>
          </p:nvPr>
        </p:nvSpPr>
        <p:spPr>
          <a:xfrm>
            <a:off x="913793" y="609602"/>
            <a:ext cx="103537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5"/>
          <p:cNvSpPr txBox="1"/>
          <p:nvPr>
            <p:ph idx="1" type="body"/>
          </p:nvPr>
        </p:nvSpPr>
        <p:spPr>
          <a:xfrm>
            <a:off x="913795" y="2088321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4" name="Google Shape;314;p45"/>
          <p:cNvSpPr txBox="1"/>
          <p:nvPr>
            <p:ph idx="2" type="body"/>
          </p:nvPr>
        </p:nvSpPr>
        <p:spPr>
          <a:xfrm>
            <a:off x="913795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5" name="Google Shape;315;p45"/>
          <p:cNvSpPr txBox="1"/>
          <p:nvPr>
            <p:ph idx="3" type="body"/>
          </p:nvPr>
        </p:nvSpPr>
        <p:spPr>
          <a:xfrm>
            <a:off x="4444878" y="2088320"/>
            <a:ext cx="3298559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6" name="Google Shape;316;p45"/>
          <p:cNvSpPr txBox="1"/>
          <p:nvPr>
            <p:ph idx="4" type="body"/>
          </p:nvPr>
        </p:nvSpPr>
        <p:spPr>
          <a:xfrm>
            <a:off x="4444879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7" name="Google Shape;317;p45"/>
          <p:cNvSpPr txBox="1"/>
          <p:nvPr>
            <p:ph idx="5" type="body"/>
          </p:nvPr>
        </p:nvSpPr>
        <p:spPr>
          <a:xfrm>
            <a:off x="7973299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8" name="Google Shape;318;p45"/>
          <p:cNvSpPr txBox="1"/>
          <p:nvPr>
            <p:ph idx="6" type="body"/>
          </p:nvPr>
        </p:nvSpPr>
        <p:spPr>
          <a:xfrm>
            <a:off x="7976347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9" name="Google Shape;319;p45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5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5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nas de Imagem">
  <p:cSld name="3 Colunas de Imagem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913795" y="609602"/>
            <a:ext cx="103537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6"/>
          <p:cNvSpPr txBox="1"/>
          <p:nvPr>
            <p:ph idx="1" type="body"/>
          </p:nvPr>
        </p:nvSpPr>
        <p:spPr>
          <a:xfrm>
            <a:off x="913796" y="3989147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5" name="Google Shape;325;p46"/>
          <p:cNvSpPr/>
          <p:nvPr>
            <p:ph idx="2" type="pic"/>
          </p:nvPr>
        </p:nvSpPr>
        <p:spPr>
          <a:xfrm>
            <a:off x="1092020" y="2092235"/>
            <a:ext cx="2940051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6" name="Google Shape;326;p46"/>
          <p:cNvSpPr txBox="1"/>
          <p:nvPr>
            <p:ph idx="3" type="body"/>
          </p:nvPr>
        </p:nvSpPr>
        <p:spPr>
          <a:xfrm>
            <a:off x="913796" y="4565409"/>
            <a:ext cx="3298955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27" name="Google Shape;327;p46"/>
          <p:cNvSpPr txBox="1"/>
          <p:nvPr>
            <p:ph idx="4" type="body"/>
          </p:nvPr>
        </p:nvSpPr>
        <p:spPr>
          <a:xfrm>
            <a:off x="4442702" y="3989147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8" name="Google Shape;328;p46"/>
          <p:cNvSpPr/>
          <p:nvPr>
            <p:ph idx="5" type="pic"/>
          </p:nvPr>
        </p:nvSpPr>
        <p:spPr>
          <a:xfrm>
            <a:off x="4568996" y="2092235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9" name="Google Shape;329;p46"/>
          <p:cNvSpPr txBox="1"/>
          <p:nvPr>
            <p:ph idx="6" type="body"/>
          </p:nvPr>
        </p:nvSpPr>
        <p:spPr>
          <a:xfrm>
            <a:off x="4441348" y="4565408"/>
            <a:ext cx="3300336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0" name="Google Shape;330;p46"/>
          <p:cNvSpPr txBox="1"/>
          <p:nvPr>
            <p:ph idx="7" type="body"/>
          </p:nvPr>
        </p:nvSpPr>
        <p:spPr>
          <a:xfrm>
            <a:off x="7973423" y="3989147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1" name="Google Shape;331;p46"/>
          <p:cNvSpPr/>
          <p:nvPr>
            <p:ph idx="8" type="pic"/>
          </p:nvPr>
        </p:nvSpPr>
        <p:spPr>
          <a:xfrm>
            <a:off x="8152805" y="2092235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2" name="Google Shape;332;p46"/>
          <p:cNvSpPr txBox="1"/>
          <p:nvPr>
            <p:ph idx="9" type="body"/>
          </p:nvPr>
        </p:nvSpPr>
        <p:spPr>
          <a:xfrm>
            <a:off x="7973297" y="4565410"/>
            <a:ext cx="3294259" cy="1225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3" name="Google Shape;333;p46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46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46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47"/>
          <p:cNvSpPr txBox="1"/>
          <p:nvPr>
            <p:ph idx="1" type="body"/>
          </p:nvPr>
        </p:nvSpPr>
        <p:spPr>
          <a:xfrm rot="5400000">
            <a:off x="4243108" y="-1233250"/>
            <a:ext cx="3695136" cy="1035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47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47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7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 rot="5400000">
            <a:off x="4512700" y="-1151500"/>
            <a:ext cx="4800600" cy="9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 rot="5400000">
            <a:off x="7405429" y="1929073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48"/>
          <p:cNvSpPr txBox="1"/>
          <p:nvPr>
            <p:ph idx="1" type="body"/>
          </p:nvPr>
        </p:nvSpPr>
        <p:spPr>
          <a:xfrm rot="5400000">
            <a:off x="2152348" y="-628951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48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48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48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58" name="Google Shape;358;p50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59" name="Google Shape;359;p50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191414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7034784" y="1524000"/>
            <a:ext cx="4876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1914144" y="274320"/>
            <a:ext cx="99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 rot="5400000">
            <a:off x="7437450" y="1981189"/>
            <a:ext cx="5851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2306650" y="-508010"/>
            <a:ext cx="585150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4512700" y="-1151500"/>
            <a:ext cx="4800600" cy="9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352549" y="0"/>
            <a:ext cx="1083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1087967" y="-815975"/>
            <a:ext cx="21844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224367" y="20637"/>
            <a:ext cx="2271200" cy="1703400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3"/>
          <p:cNvGrpSpPr/>
          <p:nvPr/>
        </p:nvGrpSpPr>
        <p:grpSpPr>
          <a:xfrm>
            <a:off x="228601" y="1042988"/>
            <a:ext cx="1543049" cy="1150937"/>
            <a:chOff x="171450" y="1042987"/>
            <a:chExt cx="1157287" cy="1150937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450" y="1042987"/>
              <a:ext cx="1157287" cy="1150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3"/>
            <p:cNvSpPr txBox="1"/>
            <p:nvPr/>
          </p:nvSpPr>
          <p:spPr>
            <a:xfrm rot="2279892">
              <a:off x="347619" y="1215947"/>
              <a:ext cx="795274" cy="77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3"/>
          <p:cNvSpPr txBox="1"/>
          <p:nvPr/>
        </p:nvSpPr>
        <p:spPr>
          <a:xfrm>
            <a:off x="1350433" y="0"/>
            <a:ext cx="108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-1087967" y="-815975"/>
            <a:ext cx="21844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224367" y="20637"/>
            <a:ext cx="2271200" cy="1703400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9"/>
          <p:cNvGrpSpPr/>
          <p:nvPr/>
        </p:nvGrpSpPr>
        <p:grpSpPr>
          <a:xfrm>
            <a:off x="228601" y="1042988"/>
            <a:ext cx="1543049" cy="1150937"/>
            <a:chOff x="171450" y="1042987"/>
            <a:chExt cx="1157287" cy="1150937"/>
          </a:xfrm>
        </p:grpSpPr>
        <p:pic>
          <p:nvPicPr>
            <p:cNvPr id="68" name="Google Shape;6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450" y="1042987"/>
              <a:ext cx="1157287" cy="1150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9"/>
            <p:cNvSpPr txBox="1"/>
            <p:nvPr/>
          </p:nvSpPr>
          <p:spPr>
            <a:xfrm rot="2279892">
              <a:off x="347619" y="1215947"/>
              <a:ext cx="795274" cy="77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9"/>
          <p:cNvSpPr txBox="1"/>
          <p:nvPr/>
        </p:nvSpPr>
        <p:spPr>
          <a:xfrm>
            <a:off x="1350433" y="0"/>
            <a:ext cx="108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1352549" y="0"/>
            <a:ext cx="1083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-1087967" y="-815975"/>
            <a:ext cx="21844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24367" y="20637"/>
            <a:ext cx="2271200" cy="1703400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7"/>
          <p:cNvGrpSpPr/>
          <p:nvPr/>
        </p:nvGrpSpPr>
        <p:grpSpPr>
          <a:xfrm>
            <a:off x="228601" y="1042988"/>
            <a:ext cx="1543049" cy="1150937"/>
            <a:chOff x="171450" y="1042987"/>
            <a:chExt cx="1157287" cy="1150937"/>
          </a:xfrm>
        </p:grpSpPr>
        <p:pic>
          <p:nvPicPr>
            <p:cNvPr id="123" name="Google Shape;123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450" y="1042987"/>
              <a:ext cx="1157287" cy="1150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7"/>
            <p:cNvSpPr txBox="1"/>
            <p:nvPr/>
          </p:nvSpPr>
          <p:spPr>
            <a:xfrm rot="2279892">
              <a:off x="347619" y="1215947"/>
              <a:ext cx="795274" cy="77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1350433" y="0"/>
            <a:ext cx="108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-1087967" y="-815975"/>
            <a:ext cx="21844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224367" y="20637"/>
            <a:ext cx="2271200" cy="1703400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23"/>
          <p:cNvGrpSpPr/>
          <p:nvPr/>
        </p:nvGrpSpPr>
        <p:grpSpPr>
          <a:xfrm>
            <a:off x="228601" y="1042988"/>
            <a:ext cx="1543049" cy="1150937"/>
            <a:chOff x="171450" y="1042987"/>
            <a:chExt cx="1157287" cy="1150937"/>
          </a:xfrm>
        </p:grpSpPr>
        <p:pic>
          <p:nvPicPr>
            <p:cNvPr id="166" name="Google Shape;166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450" y="1042987"/>
              <a:ext cx="1157287" cy="1150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3"/>
            <p:cNvSpPr txBox="1"/>
            <p:nvPr/>
          </p:nvSpPr>
          <p:spPr>
            <a:xfrm rot="2279892">
              <a:off x="347619" y="1215947"/>
              <a:ext cx="795274" cy="77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3"/>
          <p:cNvSpPr txBox="1"/>
          <p:nvPr/>
        </p:nvSpPr>
        <p:spPr>
          <a:xfrm>
            <a:off x="1350433" y="0"/>
            <a:ext cx="1084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3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9"/>
          <p:cNvSpPr txBox="1"/>
          <p:nvPr>
            <p:ph idx="10" type="dt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11" type="ftr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3" name="Google Shape;223;p31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4" name="Google Shape;224;p31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5" name="Google Shape;225;p31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/>
        </p:nvSpPr>
        <p:spPr>
          <a:xfrm>
            <a:off x="1352549" y="0"/>
            <a:ext cx="1083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9"/>
          <p:cNvSpPr txBox="1"/>
          <p:nvPr/>
        </p:nvSpPr>
        <p:spPr>
          <a:xfrm>
            <a:off x="1352549" y="0"/>
            <a:ext cx="97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9"/>
          <p:cNvSpPr txBox="1"/>
          <p:nvPr>
            <p:ph type="title"/>
          </p:nvPr>
        </p:nvSpPr>
        <p:spPr>
          <a:xfrm>
            <a:off x="1913467" y="274637"/>
            <a:ext cx="999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2" name="Google Shape;352;p49"/>
          <p:cNvSpPr txBox="1"/>
          <p:nvPr>
            <p:ph idx="1" type="body"/>
          </p:nvPr>
        </p:nvSpPr>
        <p:spPr>
          <a:xfrm>
            <a:off x="1913467" y="1447800"/>
            <a:ext cx="9999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3" name="Google Shape;353;p49"/>
          <p:cNvSpPr txBox="1"/>
          <p:nvPr>
            <p:ph idx="10" type="dt"/>
          </p:nvPr>
        </p:nvSpPr>
        <p:spPr>
          <a:xfrm>
            <a:off x="4775200" y="6305550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49"/>
          <p:cNvSpPr txBox="1"/>
          <p:nvPr>
            <p:ph idx="11" type="ftr"/>
          </p:nvPr>
        </p:nvSpPr>
        <p:spPr>
          <a:xfrm>
            <a:off x="7620000" y="6305550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49"/>
          <p:cNvSpPr txBox="1"/>
          <p:nvPr>
            <p:ph idx="12" type="sldNum"/>
          </p:nvPr>
        </p:nvSpPr>
        <p:spPr>
          <a:xfrm>
            <a:off x="11485033" y="6305550"/>
            <a:ext cx="609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57" y="1583140"/>
            <a:ext cx="11696131" cy="527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/>
          <p:nvPr/>
        </p:nvSpPr>
        <p:spPr>
          <a:xfrm>
            <a:off x="259310" y="177421"/>
            <a:ext cx="11696130" cy="15012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PROJETO DE CRIAÇÃO DO CONSELHO REGIONAL DA REGIÃO DO VALE DO PARANHANA, REGIÃO DAS HORTÊNSIAS E CAMPOS DE CIMA DA SERRA.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wixstatic.com/media/3f6cd7_43e0f8c797f6401c8cea029dfd31a241~mv2.png/v1/fill/w_306,h_265,al_c,usm_0.66_1.00_0.01/3f6cd7_43e0f8c797f6401c8cea029dfd31a241~mv2.png" id="485" name="Google Shape;48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2" y="908051"/>
            <a:ext cx="7416800" cy="5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0"/>
          <p:cNvSpPr txBox="1"/>
          <p:nvPr/>
        </p:nvSpPr>
        <p:spPr>
          <a:xfrm>
            <a:off x="3971499" y="44450"/>
            <a:ext cx="4861326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INTER REGIÕES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2006222" y="53975"/>
            <a:ext cx="89938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000"/>
              <a:buNone/>
            </a:pPr>
            <a:r>
              <a:rPr lang="en-US" sz="3000">
                <a:latin typeface="Teko"/>
                <a:ea typeface="Teko"/>
                <a:cs typeface="Teko"/>
                <a:sym typeface="Teko"/>
              </a:rPr>
              <a:t>PROJETO DE CRIAÇÃO DO  CRE 15 </a:t>
            </a:r>
            <a:br>
              <a:rPr lang="en-US" sz="3000">
                <a:latin typeface="Teko"/>
                <a:ea typeface="Teko"/>
                <a:cs typeface="Teko"/>
                <a:sym typeface="Teko"/>
              </a:rPr>
            </a:br>
            <a:r>
              <a:rPr lang="en-US" sz="3000">
                <a:latin typeface="Teko"/>
                <a:ea typeface="Teko"/>
                <a:cs typeface="Teko"/>
                <a:sym typeface="Teko"/>
              </a:rPr>
              <a:t>RESPONSABILIDADE DA UME TAQUARA</a:t>
            </a:r>
            <a:endParaRPr/>
          </a:p>
        </p:txBody>
      </p:sp>
      <p:pic>
        <p:nvPicPr>
          <p:cNvPr descr="C:\Users\EDUARDO FAGUNDES\Desktop\RECONFIG.png" id="372" name="Google Shape;372;p52"/>
          <p:cNvPicPr preferRelativeResize="0"/>
          <p:nvPr/>
        </p:nvPicPr>
        <p:blipFill rotWithShape="1">
          <a:blip r:embed="rId3">
            <a:alphaModFix/>
          </a:blip>
          <a:srcRect b="0" l="11745" r="0" t="11566"/>
          <a:stretch/>
        </p:blipFill>
        <p:spPr>
          <a:xfrm>
            <a:off x="2647667" y="2743200"/>
            <a:ext cx="3671246" cy="40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2"/>
          <p:cNvSpPr txBox="1"/>
          <p:nvPr/>
        </p:nvSpPr>
        <p:spPr>
          <a:xfrm>
            <a:off x="3935412" y="4413554"/>
            <a:ext cx="1440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CRE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DUARDO FAGUNDES\Desktop\CRE2\REEConfiguração CRE 2 atual-page-001.jpg" id="374" name="Google Shape;374;p52"/>
          <p:cNvPicPr preferRelativeResize="0"/>
          <p:nvPr/>
        </p:nvPicPr>
        <p:blipFill rotWithShape="1">
          <a:blip r:embed="rId4">
            <a:alphaModFix/>
          </a:blip>
          <a:srcRect b="13793" l="31641" r="0" t="0"/>
          <a:stretch/>
        </p:blipFill>
        <p:spPr>
          <a:xfrm>
            <a:off x="7035422" y="2525280"/>
            <a:ext cx="4303713" cy="4808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2"/>
          <p:cNvSpPr txBox="1"/>
          <p:nvPr/>
        </p:nvSpPr>
        <p:spPr>
          <a:xfrm>
            <a:off x="8038374" y="4498599"/>
            <a:ext cx="144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NOVO CRE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type="title"/>
          </p:nvPr>
        </p:nvSpPr>
        <p:spPr>
          <a:xfrm>
            <a:off x="1981200" y="-387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000"/>
              <a:buNone/>
            </a:pPr>
            <a:r>
              <a:rPr lang="en-US" sz="3000">
                <a:latin typeface="Teko"/>
                <a:ea typeface="Teko"/>
                <a:cs typeface="Teko"/>
                <a:sym typeface="Teko"/>
              </a:rPr>
              <a:t>Configuração atual da CRE 2</a:t>
            </a:r>
            <a:endParaRPr/>
          </a:p>
        </p:txBody>
      </p:sp>
      <p:pic>
        <p:nvPicPr>
          <p:cNvPr descr="C:\Users\EDUARDO FAGUNDES\Desktop\Configuração CRE 2 atual-page-001.jpg" id="382" name="Google Shape;38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01" y="460375"/>
            <a:ext cx="7219951" cy="63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3"/>
          <p:cNvSpPr txBox="1"/>
          <p:nvPr/>
        </p:nvSpPr>
        <p:spPr>
          <a:xfrm>
            <a:off x="5808662" y="3243262"/>
            <a:ext cx="1800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UME TAQUARA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 rot="3060007">
            <a:off x="3697318" y="4856182"/>
            <a:ext cx="2005025" cy="553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NOVO HAMBURGO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3"/>
          <p:cNvSpPr txBox="1"/>
          <p:nvPr/>
        </p:nvSpPr>
        <p:spPr>
          <a:xfrm rot="3059965">
            <a:off x="2650345" y="5010848"/>
            <a:ext cx="2520783" cy="322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UME SÃO LEOPOLDO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 rot="3059965">
            <a:off x="2524932" y="6216078"/>
            <a:ext cx="252078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3"/>
          <p:cNvSpPr txBox="1"/>
          <p:nvPr/>
        </p:nvSpPr>
        <p:spPr>
          <a:xfrm rot="2580162">
            <a:off x="3084404" y="6170616"/>
            <a:ext cx="1722498" cy="306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UME CANOAS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3"/>
          <p:cNvSpPr txBox="1"/>
          <p:nvPr/>
        </p:nvSpPr>
        <p:spPr>
          <a:xfrm rot="420744">
            <a:off x="3879876" y="6013507"/>
            <a:ext cx="511123" cy="2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UME ESTEIO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3"/>
          <p:cNvSpPr txBox="1"/>
          <p:nvPr/>
        </p:nvSpPr>
        <p:spPr>
          <a:xfrm rot="1500247">
            <a:off x="3884626" y="5872161"/>
            <a:ext cx="812665" cy="276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SAPUCAIA DO SUL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3"/>
          <p:cNvSpPr txBox="1"/>
          <p:nvPr/>
        </p:nvSpPr>
        <p:spPr>
          <a:xfrm rot="1079634">
            <a:off x="4073594" y="5921385"/>
            <a:ext cx="517617" cy="1810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3"/>
          <p:cNvSpPr/>
          <p:nvPr/>
        </p:nvSpPr>
        <p:spPr>
          <a:xfrm rot="361037">
            <a:off x="3925931" y="6067498"/>
            <a:ext cx="434997" cy="144481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3"/>
          <p:cNvSpPr txBox="1"/>
          <p:nvPr/>
        </p:nvSpPr>
        <p:spPr>
          <a:xfrm rot="361141">
            <a:off x="3918016" y="6286577"/>
            <a:ext cx="449176" cy="47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3"/>
          <p:cNvSpPr txBox="1"/>
          <p:nvPr/>
        </p:nvSpPr>
        <p:spPr>
          <a:xfrm>
            <a:off x="3359150" y="6237287"/>
            <a:ext cx="504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3359150" y="5843587"/>
            <a:ext cx="5859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3"/>
          <p:cNvSpPr txBox="1"/>
          <p:nvPr/>
        </p:nvSpPr>
        <p:spPr>
          <a:xfrm>
            <a:off x="3359150" y="6092825"/>
            <a:ext cx="5049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3"/>
          <p:cNvSpPr txBox="1"/>
          <p:nvPr/>
        </p:nvSpPr>
        <p:spPr>
          <a:xfrm rot="-2159731">
            <a:off x="3781465" y="4322818"/>
            <a:ext cx="436431" cy="1652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3"/>
          <p:cNvSpPr/>
          <p:nvPr/>
        </p:nvSpPr>
        <p:spPr>
          <a:xfrm rot="840271">
            <a:off x="4040138" y="5505481"/>
            <a:ext cx="525623" cy="327132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3"/>
          <p:cNvSpPr/>
          <p:nvPr/>
        </p:nvSpPr>
        <p:spPr>
          <a:xfrm rot="119149">
            <a:off x="3509936" y="5526039"/>
            <a:ext cx="380929" cy="247653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3"/>
          <p:cNvSpPr txBox="1"/>
          <p:nvPr/>
        </p:nvSpPr>
        <p:spPr>
          <a:xfrm>
            <a:off x="3219450" y="3889375"/>
            <a:ext cx="5700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1703387" y="620712"/>
            <a:ext cx="43926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UMEs:	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CIDADES: 26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CASAS:	45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EXTENSÃO: 7.842,519 km²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POPULAÇÃO: 1.616.272 HAB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ESPÍRITAS: 37.303 PESSOAS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EDUARDO FAGUNDES\Desktop\taquara.jpg" id="405" name="Google Shape;405;p54"/>
          <p:cNvPicPr preferRelativeResize="0"/>
          <p:nvPr/>
        </p:nvPicPr>
        <p:blipFill rotWithShape="1">
          <a:blip r:embed="rId3">
            <a:alphaModFix/>
          </a:blip>
          <a:srcRect b="0" l="0" r="20056" t="0"/>
          <a:stretch/>
        </p:blipFill>
        <p:spPr>
          <a:xfrm>
            <a:off x="3432176" y="1052513"/>
            <a:ext cx="6335711" cy="51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4"/>
          <p:cNvSpPr txBox="1"/>
          <p:nvPr/>
        </p:nvSpPr>
        <p:spPr>
          <a:xfrm>
            <a:off x="5138737" y="1827212"/>
            <a:ext cx="1440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TRÊS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COROAS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4"/>
          <p:cNvSpPr txBox="1"/>
          <p:nvPr/>
        </p:nvSpPr>
        <p:spPr>
          <a:xfrm>
            <a:off x="5176837" y="2832100"/>
            <a:ext cx="1484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IGREJINHA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4"/>
          <p:cNvSpPr txBox="1"/>
          <p:nvPr/>
        </p:nvSpPr>
        <p:spPr>
          <a:xfrm>
            <a:off x="4368800" y="4030662"/>
            <a:ext cx="1440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PAROBÉ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4"/>
          <p:cNvSpPr txBox="1"/>
          <p:nvPr/>
        </p:nvSpPr>
        <p:spPr>
          <a:xfrm rot="-2579761">
            <a:off x="5080103" y="4100539"/>
            <a:ext cx="2105001" cy="47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TAQUARA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4"/>
          <p:cNvSpPr txBox="1"/>
          <p:nvPr/>
        </p:nvSpPr>
        <p:spPr>
          <a:xfrm>
            <a:off x="7391400" y="3668712"/>
            <a:ext cx="1440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ROLANTE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4"/>
          <p:cNvSpPr txBox="1"/>
          <p:nvPr/>
        </p:nvSpPr>
        <p:spPr>
          <a:xfrm>
            <a:off x="4265649" y="273050"/>
            <a:ext cx="48735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UME - TAQUARA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EDUARDO FAGUNDES\Desktop\cambara.jpg" id="416" name="Google Shape;41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6587" y="404812"/>
            <a:ext cx="6807200" cy="60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/>
        </p:nvSpPr>
        <p:spPr>
          <a:xfrm>
            <a:off x="4511675" y="3306762"/>
            <a:ext cx="252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SÃO FRANCISCO DE PAULA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5"/>
          <p:cNvSpPr txBox="1"/>
          <p:nvPr/>
        </p:nvSpPr>
        <p:spPr>
          <a:xfrm>
            <a:off x="8112125" y="1960562"/>
            <a:ext cx="14400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CAMBARÁ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DO SUL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5"/>
          <p:cNvSpPr txBox="1"/>
          <p:nvPr/>
        </p:nvSpPr>
        <p:spPr>
          <a:xfrm>
            <a:off x="4003675" y="4481512"/>
            <a:ext cx="1440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CANELA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5"/>
          <p:cNvSpPr txBox="1"/>
          <p:nvPr/>
        </p:nvSpPr>
        <p:spPr>
          <a:xfrm rot="3000203">
            <a:off x="3210666" y="4642693"/>
            <a:ext cx="1439924" cy="323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GRAMADO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5"/>
          <p:cNvSpPr txBox="1"/>
          <p:nvPr/>
        </p:nvSpPr>
        <p:spPr>
          <a:xfrm>
            <a:off x="4271656" y="159451"/>
            <a:ext cx="32274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UME - CANELA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"/>
          <p:cNvSpPr txBox="1"/>
          <p:nvPr>
            <p:ph type="title"/>
          </p:nvPr>
        </p:nvSpPr>
        <p:spPr>
          <a:xfrm>
            <a:off x="2959100" y="53975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000"/>
              <a:buNone/>
            </a:pPr>
            <a:r>
              <a:rPr lang="en-US" sz="3000">
                <a:latin typeface="Teko"/>
                <a:ea typeface="Teko"/>
                <a:cs typeface="Teko"/>
                <a:sym typeface="Teko"/>
              </a:rPr>
              <a:t>CRE 2 DESMEMBRADO</a:t>
            </a:r>
            <a:endParaRPr/>
          </a:p>
        </p:txBody>
      </p:sp>
      <p:pic>
        <p:nvPicPr>
          <p:cNvPr descr="C:\Users\EDUARDO FAGUNDES\Desktop\CRE 2 RECONFIGURADA.jpg" id="427" name="Google Shape;4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156" y="1030288"/>
            <a:ext cx="4945062" cy="57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6"/>
          <p:cNvSpPr txBox="1"/>
          <p:nvPr/>
        </p:nvSpPr>
        <p:spPr>
          <a:xfrm>
            <a:off x="6098231" y="2897279"/>
            <a:ext cx="1440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NOVA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HARTZ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6"/>
          <p:cNvSpPr txBox="1"/>
          <p:nvPr/>
        </p:nvSpPr>
        <p:spPr>
          <a:xfrm>
            <a:off x="5238337" y="3363014"/>
            <a:ext cx="1441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SAPIRANGA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6"/>
          <p:cNvSpPr txBox="1"/>
          <p:nvPr/>
        </p:nvSpPr>
        <p:spPr>
          <a:xfrm>
            <a:off x="5927712" y="3456169"/>
            <a:ext cx="144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ARARICÁ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4583718" y="2923089"/>
            <a:ext cx="1440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DOIS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IRMÃOS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6"/>
          <p:cNvSpPr txBox="1"/>
          <p:nvPr/>
        </p:nvSpPr>
        <p:spPr>
          <a:xfrm>
            <a:off x="4898202" y="3776928"/>
            <a:ext cx="1440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CAMPO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6"/>
          <p:cNvSpPr txBox="1"/>
          <p:nvPr/>
        </p:nvSpPr>
        <p:spPr>
          <a:xfrm>
            <a:off x="5207712" y="4349556"/>
            <a:ext cx="1440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NOVO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HAMBURGO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6"/>
          <p:cNvSpPr txBox="1"/>
          <p:nvPr/>
        </p:nvSpPr>
        <p:spPr>
          <a:xfrm>
            <a:off x="4154730" y="3538473"/>
            <a:ext cx="1440000" cy="6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VELHA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ESTÂNCIA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5" name="Google Shape;435;p56"/>
          <p:cNvSpPr txBox="1"/>
          <p:nvPr/>
        </p:nvSpPr>
        <p:spPr>
          <a:xfrm>
            <a:off x="4208456" y="4535916"/>
            <a:ext cx="14415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LEOPOLDO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6"/>
          <p:cNvSpPr txBox="1"/>
          <p:nvPr/>
        </p:nvSpPr>
        <p:spPr>
          <a:xfrm>
            <a:off x="3384780" y="4076281"/>
            <a:ext cx="14400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PORTÃO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6"/>
          <p:cNvSpPr txBox="1"/>
          <p:nvPr/>
        </p:nvSpPr>
        <p:spPr>
          <a:xfrm>
            <a:off x="2530323" y="2809819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SEBASTIÃO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DO CAÍ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6"/>
          <p:cNvSpPr txBox="1"/>
          <p:nvPr/>
        </p:nvSpPr>
        <p:spPr>
          <a:xfrm>
            <a:off x="2959100" y="1574013"/>
            <a:ext cx="1440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FELIZ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6"/>
          <p:cNvSpPr txBox="1"/>
          <p:nvPr/>
        </p:nvSpPr>
        <p:spPr>
          <a:xfrm>
            <a:off x="2420256" y="1898013"/>
            <a:ext cx="1441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PRINCÍPIO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6"/>
          <p:cNvSpPr txBox="1"/>
          <p:nvPr/>
        </p:nvSpPr>
        <p:spPr>
          <a:xfrm>
            <a:off x="2996655" y="5190826"/>
            <a:ext cx="1440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4B3E21"/>
                </a:solidFill>
                <a:latin typeface="Cabin"/>
                <a:ea typeface="Cabin"/>
                <a:cs typeface="Cabin"/>
                <a:sym typeface="Cabin"/>
              </a:rPr>
              <a:t>NOVA SANTA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4B3E21"/>
                </a:solidFill>
                <a:latin typeface="Cabin"/>
                <a:ea typeface="Cabin"/>
                <a:cs typeface="Cabin"/>
                <a:sym typeface="Cabin"/>
              </a:rPr>
              <a:t>RITA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DUARDO FAGUNDES\Desktop\RECONFIG.png" id="441" name="Google Shape;441;p56"/>
          <p:cNvPicPr preferRelativeResize="0"/>
          <p:nvPr/>
        </p:nvPicPr>
        <p:blipFill rotWithShape="1">
          <a:blip r:embed="rId4">
            <a:alphaModFix/>
          </a:blip>
          <a:srcRect b="0" l="11745" r="0" t="11566"/>
          <a:stretch/>
        </p:blipFill>
        <p:spPr>
          <a:xfrm>
            <a:off x="10230694" y="5652958"/>
            <a:ext cx="455612" cy="5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6"/>
          <p:cNvSpPr txBox="1"/>
          <p:nvPr/>
        </p:nvSpPr>
        <p:spPr>
          <a:xfrm>
            <a:off x="4019863" y="2843212"/>
            <a:ext cx="14400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IVOTI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6216" y="1141603"/>
            <a:ext cx="3464596" cy="28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6"/>
          <p:cNvSpPr txBox="1"/>
          <p:nvPr/>
        </p:nvSpPr>
        <p:spPr>
          <a:xfrm>
            <a:off x="3716655" y="5947428"/>
            <a:ext cx="1886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B3E21"/>
                </a:solidFill>
                <a:latin typeface="Cabin"/>
                <a:ea typeface="Cabin"/>
                <a:cs typeface="Cabin"/>
                <a:sym typeface="Cabin"/>
              </a:rPr>
              <a:t>CANOAS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6"/>
          <p:cNvSpPr txBox="1"/>
          <p:nvPr/>
        </p:nvSpPr>
        <p:spPr>
          <a:xfrm>
            <a:off x="3861756" y="5406958"/>
            <a:ext cx="1440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611617"/>
                </a:solidFill>
                <a:latin typeface="Cabin"/>
                <a:ea typeface="Cabin"/>
                <a:cs typeface="Cabin"/>
                <a:sym typeface="Cabin"/>
              </a:rPr>
              <a:t>ESTEIO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6"/>
          <p:cNvSpPr txBox="1"/>
          <p:nvPr/>
        </p:nvSpPr>
        <p:spPr>
          <a:xfrm>
            <a:off x="4154730" y="5086872"/>
            <a:ext cx="1728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SAPUCAIA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DO SUL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>
            <p:ph type="title"/>
          </p:nvPr>
        </p:nvSpPr>
        <p:spPr>
          <a:xfrm>
            <a:off x="2959100" y="53975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000"/>
              <a:buNone/>
            </a:pPr>
            <a:r>
              <a:rPr b="1" lang="en-US" sz="36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PROJETO DO  CRE 15</a:t>
            </a:r>
            <a:endParaRPr b="1" sz="4800">
              <a:solidFill>
                <a:schemeClr val="dk1"/>
              </a:solidFill>
            </a:endParaRPr>
          </a:p>
        </p:txBody>
      </p:sp>
      <p:pic>
        <p:nvPicPr>
          <p:cNvPr descr="C:\Users\EDUARDO FAGUNDES\Desktop\UME TAQUARA.jpg" id="452" name="Google Shape;45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474" y="1039813"/>
            <a:ext cx="5256210" cy="57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7"/>
          <p:cNvSpPr txBox="1"/>
          <p:nvPr/>
        </p:nvSpPr>
        <p:spPr>
          <a:xfrm>
            <a:off x="6556974" y="3451225"/>
            <a:ext cx="201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SÃO FRANCISCO DE PAULA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7"/>
          <p:cNvSpPr txBox="1"/>
          <p:nvPr/>
        </p:nvSpPr>
        <p:spPr>
          <a:xfrm>
            <a:off x="9077924" y="2133600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CAMBARÁ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DO SUL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7"/>
          <p:cNvSpPr txBox="1"/>
          <p:nvPr/>
        </p:nvSpPr>
        <p:spPr>
          <a:xfrm>
            <a:off x="6845899" y="5732462"/>
            <a:ext cx="14400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ROLANTE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7"/>
          <p:cNvSpPr txBox="1"/>
          <p:nvPr/>
        </p:nvSpPr>
        <p:spPr>
          <a:xfrm>
            <a:off x="5980712" y="4202112"/>
            <a:ext cx="1440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CANELA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7"/>
          <p:cNvSpPr txBox="1"/>
          <p:nvPr/>
        </p:nvSpPr>
        <p:spPr>
          <a:xfrm rot="3000203">
            <a:off x="5334609" y="4276792"/>
            <a:ext cx="1439924" cy="306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GRAMADO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7"/>
          <p:cNvSpPr txBox="1"/>
          <p:nvPr/>
        </p:nvSpPr>
        <p:spPr>
          <a:xfrm>
            <a:off x="5909274" y="4757737"/>
            <a:ext cx="1440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TRÊS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COROAS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7"/>
          <p:cNvSpPr txBox="1"/>
          <p:nvPr/>
        </p:nvSpPr>
        <p:spPr>
          <a:xfrm>
            <a:off x="5837837" y="5229225"/>
            <a:ext cx="1440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IGREJINHA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7"/>
          <p:cNvSpPr txBox="1"/>
          <p:nvPr/>
        </p:nvSpPr>
        <p:spPr>
          <a:xfrm>
            <a:off x="5477474" y="5846762"/>
            <a:ext cx="1440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PAROBÉ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7"/>
          <p:cNvSpPr txBox="1"/>
          <p:nvPr/>
        </p:nvSpPr>
        <p:spPr>
          <a:xfrm rot="-2579933">
            <a:off x="5902965" y="5813465"/>
            <a:ext cx="1439770" cy="369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TAQUARA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DUARDO FAGUNDES\Desktop\CRE2\REEConfiguração CRE 2 atual-page-001.jpg" id="462" name="Google Shape;462;p57"/>
          <p:cNvPicPr preferRelativeResize="0"/>
          <p:nvPr/>
        </p:nvPicPr>
        <p:blipFill rotWithShape="1">
          <a:blip r:embed="rId4">
            <a:alphaModFix/>
          </a:blip>
          <a:srcRect b="13793" l="31641" r="0" t="0"/>
          <a:stretch/>
        </p:blipFill>
        <p:spPr>
          <a:xfrm>
            <a:off x="11165487" y="6221412"/>
            <a:ext cx="506412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7"/>
          <p:cNvSpPr txBox="1"/>
          <p:nvPr/>
        </p:nvSpPr>
        <p:spPr>
          <a:xfrm>
            <a:off x="1490685" y="1398779"/>
            <a:ext cx="4572000" cy="306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UMEs: 1 + 1= 2?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CIDADES: 9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CASAS: 9 ADESAS e 4 NÃO ADESAS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13 CASAS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EXTENSÃO: 6.148,412 km²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POPULAÇÃO: 279.719 HAB.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ESPÍRITAS: 3.494 PESSOAS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COFIGURAÇÃO DAS UMEs CRE 15</a:t>
            </a:r>
            <a:endParaRPr/>
          </a:p>
        </p:txBody>
      </p:sp>
      <p:sp>
        <p:nvSpPr>
          <p:cNvPr id="469" name="Google Shape;469;p58"/>
          <p:cNvSpPr txBox="1"/>
          <p:nvPr>
            <p:ph idx="1" type="body"/>
          </p:nvPr>
        </p:nvSpPr>
        <p:spPr>
          <a:xfrm>
            <a:off x="1981200" y="1535112"/>
            <a:ext cx="4040100" cy="639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UME TAQUARA</a:t>
            </a:r>
            <a:endParaRPr/>
          </a:p>
        </p:txBody>
      </p:sp>
      <p:sp>
        <p:nvSpPr>
          <p:cNvPr id="470" name="Google Shape;470;p58"/>
          <p:cNvSpPr txBox="1"/>
          <p:nvPr>
            <p:ph idx="1" type="body"/>
          </p:nvPr>
        </p:nvSpPr>
        <p:spPr>
          <a:xfrm>
            <a:off x="1981200" y="2174875"/>
            <a:ext cx="4040100" cy="3951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CIDADES		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CASAS		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EXTENSÃO:	 1.183,676 km²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POPULAÇÃO: 181.138 HAB.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ESPÍRITAS:  1.905 PESSOAS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2060"/>
                </a:solidFill>
              </a:rPr>
              <a:t>TAQUARA, PAROBÉ, ROLANTE, IGREJINHA, TRÊS COROAS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471" name="Google Shape;471;p58"/>
          <p:cNvSpPr txBox="1"/>
          <p:nvPr>
            <p:ph idx="1" type="body"/>
          </p:nvPr>
        </p:nvSpPr>
        <p:spPr>
          <a:xfrm>
            <a:off x="6169025" y="1535112"/>
            <a:ext cx="4041900" cy="639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UME CANELA</a:t>
            </a:r>
            <a:endParaRPr/>
          </a:p>
        </p:txBody>
      </p:sp>
      <p:sp>
        <p:nvSpPr>
          <p:cNvPr id="472" name="Google Shape;472;p58"/>
          <p:cNvSpPr txBox="1"/>
          <p:nvPr>
            <p:ph idx="2" type="body"/>
          </p:nvPr>
        </p:nvSpPr>
        <p:spPr>
          <a:xfrm>
            <a:off x="6169025" y="2174875"/>
            <a:ext cx="4041900" cy="3951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CIDADES		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CASAS		6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EXTENSÃO:  4.964,736 km²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POPULAÇÃO:  98.581 HAB.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ESPÍRITAS:  1.589 PESSOAS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b="1" lang="en-US">
                <a:solidFill>
                  <a:srgbClr val="002060"/>
                </a:solidFill>
              </a:rPr>
              <a:t>GRAMADO, CANELA, SÃO FRANCISCO DE PAULA, CAMBARÁ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/>
          <p:nvPr>
            <p:ph type="title"/>
          </p:nvPr>
        </p:nvSpPr>
        <p:spPr>
          <a:xfrm>
            <a:off x="1828800" y="44450"/>
            <a:ext cx="83820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MAPA COMPARATIVO: RS- PARANÁ</a:t>
            </a:r>
            <a:endParaRPr/>
          </a:p>
        </p:txBody>
      </p:sp>
      <p:pic>
        <p:nvPicPr>
          <p:cNvPr descr="http://www.feparana.com.br/ures/listagem/mapa3.png" id="478" name="Google Shape;478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387" y="765175"/>
            <a:ext cx="4105275" cy="30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9"/>
          <p:cNvSpPr txBox="1"/>
          <p:nvPr/>
        </p:nvSpPr>
        <p:spPr>
          <a:xfrm>
            <a:off x="6959600" y="836612"/>
            <a:ext cx="3457500" cy="5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PARANÁ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10.444.526 hab.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199.307,939 km²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108.805 espíritas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399 municípios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249 casas espíritas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123 municípios com casas esp.</a:t>
            </a:r>
            <a:endParaRPr b="1" i="0" sz="14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 uniões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RIO GRANDE DO SUL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10.693.929 hab.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281.737,888 km²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343.784 espíritas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497 municípios 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410 casas espíritas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130 municípios com casas esp.</a:t>
            </a:r>
            <a:endParaRPr b="1" i="0" sz="14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52 uniões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 conselhos regionais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inter-regiões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MAPA DAS REGIONAIS FERGS" id="480" name="Google Shape;48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387" y="3789363"/>
            <a:ext cx="4105276" cy="289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Solstício">
  <a:themeElements>
    <a:clrScheme name="Solstí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